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62" r:id="rId6"/>
    <p:sldId id="276" r:id="rId7"/>
    <p:sldId id="277" r:id="rId8"/>
    <p:sldId id="263" r:id="rId9"/>
    <p:sldId id="279" r:id="rId10"/>
    <p:sldId id="264" r:id="rId11"/>
    <p:sldId id="281" r:id="rId12"/>
    <p:sldId id="266" r:id="rId13"/>
    <p:sldId id="283" r:id="rId14"/>
    <p:sldId id="284" r:id="rId15"/>
    <p:sldId id="259" r:id="rId16"/>
    <p:sldId id="260" r:id="rId17"/>
    <p:sldId id="261" r:id="rId18"/>
    <p:sldId id="275" r:id="rId19"/>
    <p:sldId id="268" r:id="rId20"/>
    <p:sldId id="258" r:id="rId21"/>
    <p:sldId id="278" r:id="rId22"/>
    <p:sldId id="271" r:id="rId23"/>
    <p:sldId id="280" r:id="rId24"/>
    <p:sldId id="265" r:id="rId25"/>
    <p:sldId id="282" r:id="rId26"/>
    <p:sldId id="269" r:id="rId27"/>
    <p:sldId id="267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irillovka.ks.ua/arabatskaya-strelka/" TargetMode="Externa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47664" y="761885"/>
            <a:ext cx="63043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Освітній квест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Цікава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Україна»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ПроСвіт — Історія походження назви «Україн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ukr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7031807" cy="4003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26626" name="Picture 2" descr="Кинбурнская коса. Экскурсии из Одессы. Туры на 1 и 2 дня. - ActiveTravel.  Туры и экскурсии по Украине. Туры в Румынию, Молдову, Турц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572500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25602" name="Picture 2" descr="Лемурийское (Розовое) озеро – мифы и реальность! - Ukraine 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836712"/>
            <a:ext cx="7816555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скифский стан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7632847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sic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655272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замок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640" y="836712"/>
            <a:ext cx="655272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14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Dormition_Cathedral_2018_G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3456384" cy="4320480"/>
          </a:xfrm>
          <a:prstGeom prst="rect">
            <a:avLst/>
          </a:prstGeom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876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Києво-Печерська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Лавра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932040" y="1432358"/>
            <a:ext cx="38164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православних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святинь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Занесена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Спадщини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ЮНЕСКО.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Заснована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столітті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монахами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Анатолієм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Феодосієм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цей момент до складу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Печерської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входять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декілька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соборів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храмів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IMG_2429-768x5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5256584" cy="3384376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12160" y="622106"/>
            <a:ext cx="266429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Софіївський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парк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Умані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Дендропарк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Софіївка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пам’яткою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садово-паркового мистецтва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кінця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XVII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Його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160 га, а в парку росте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кущів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Краса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продуманий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деталей ансамбль парку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байдужими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відвідувачів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 років!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14" y="0"/>
            <a:ext cx="9172214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76056" y="461636"/>
            <a:ext cx="388843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Заповідник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Кам’янець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Кам’янець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Подільську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Історико-архітектурний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Кам’янець-Подільський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найстаріших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України. 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унікальному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поєднанню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історико-архітектурної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містобудівної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ландшафту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каньйону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Смотрич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Кам’янець-Подільський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оголошено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історико-архітектурним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XI—XIX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налічує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121 га.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3" descr="камянец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хотин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824536" cy="3888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1196752"/>
            <a:ext cx="3672408" cy="376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Хотинська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фортеця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Хотин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Хотинська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фортеця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заснована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XIII-XVIII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Хотин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Галицьким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Під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замку проходило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запеклих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 прославилась вона великою битвою в 1621 році під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Петра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Сагайдачного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Коли вдалося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Османської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врятувати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руъни херсонеса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392488" cy="3096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692697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Херсонес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Севастополь)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Херсонес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Таврійський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Греками які проживали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півострові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2500 років тому. Був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потужним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торговельним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часу. На цей момент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недоступна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анексувала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Української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під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Російсько-Української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14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Dormition_Cathedral_2018_G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32656"/>
            <a:ext cx="5184576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6146" name="Picture 2" descr="Національна історична бібліотека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4664"/>
            <a:ext cx="3672408" cy="27543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548681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56992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Біосферний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заповідник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Асканія-Нова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Ф. Е.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Фальц-Фейна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науково-дослідна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аграрних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наук України,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 1898 році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Фрідріхом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Фальц-Фейном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дав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герцог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Фрідріх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Фердинанд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Ангальт-Кетен-Плесський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 1841 році на честь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Асканії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Звідти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Асканія-Нова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неповторне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лише для України,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всього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Це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степовий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заповідник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відвідує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140 тисяч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27652" name="Picture 4" descr="Екопарк під Харковом почав працювати по-іншом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680520" cy="24035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332656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«Фе́льдман-Екопа́рк»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регіональний ландшафтний парк у Дергачівському районі Харківсь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кої області, один з об'єктів природно-заповідного фонду України, благодійний проєкт МБФ «Фонду Олександра Фельдмана»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852936"/>
            <a:ext cx="8784976" cy="392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екопарку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зоопарк, який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налічує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2 000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Контактного зоопарку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відвідувачі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погодувати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погладити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тактильну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птиці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кури, гусаки, качки,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павичі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копитні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альпаки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камерунські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декоративні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вівці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зайцеподібні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кролики.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рік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натуралістів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Також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конюшня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манеж. В парку створено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рукокрилих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проєкт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Знайдені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центру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рукокрилі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оглядаються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досвідченими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фахівцями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потреби їм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випускають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волю.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28676" name="Picture 4" descr="Достопримечательности Одессы для турис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840427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404664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Оде́са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чорноморському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узбережжі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України;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місто-герой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Одеської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області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Одеського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району;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культурний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освітньо-науковий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осередок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країни;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порт держави; 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автомобільний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залізничний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Российский блогер перегрелся на солнце в Одессе и внезапно сказал правду —  новости Одес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3918248" cy="2938687"/>
          </a:xfrm>
          <a:prstGeom prst="rect">
            <a:avLst/>
          </a:prstGeom>
          <a:noFill/>
        </p:spPr>
      </p:pic>
      <p:pic>
        <p:nvPicPr>
          <p:cNvPr id="28680" name="Picture 8" descr="Я вам не скажу про всю Одессу. Необычная Одесса - Навигатор Укра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36712"/>
            <a:ext cx="3196130" cy="149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26626" name="Picture 2" descr="Кинбурнская коса. Экскурсии из Одессы. Туры на 1 и 2 дня. - ActiveTravel.  Туры и экскурсии по Украине. Туры в Румынию, Молдову, Турц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531940" cy="15108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764704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Кінбу́рнська коса́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— піщана коса, розташована в Очаківському районі Миколаївської області за 4,0-7,5 км від м. Очакова.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инбурнская коса из Херсона - Авто-Тур. Автобусные туры по Украине из  Херс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888432" cy="2593554"/>
          </a:xfrm>
          <a:prstGeom prst="rect">
            <a:avLst/>
          </a:prstGeom>
          <a:noFill/>
        </p:spPr>
      </p:pic>
      <p:pic>
        <p:nvPicPr>
          <p:cNvPr id="34820" name="Picture 4" descr="Тур на Кінбурнську косу | Відпочинок в Україн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032448" cy="261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25602" name="Picture 2" descr="Лемурийское (Розовое) озеро – мифы и реальность! - Ukraine 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712098" cy="2051805"/>
          </a:xfrm>
          <a:prstGeom prst="rect">
            <a:avLst/>
          </a:prstGeom>
          <a:noFill/>
        </p:spPr>
      </p:pic>
      <p:pic>
        <p:nvPicPr>
          <p:cNvPr id="25606" name="Picture 6" descr="Рожеве озеро (Генічеське озеро), Арабатська стрілка, Генічесь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3751850" cy="28138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332656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Рожеве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озеро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Генічеське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місце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неймовірними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червоно-рожевими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марсіанськими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пейзажами, що знаходиться біля самого початку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Арабатської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стрілки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Приозерне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Також біля озера знаходяться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зруйнованого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солезаводу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озеро лиманного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наповнюється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Сивашу,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Генічеському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його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9.2 км².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22-26%.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видобували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розділене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дерев’яними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стовпчикам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чеки, між ними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циркулює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насичений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соляний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розчин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(рапа),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посушливіше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насиченіший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озера,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сильних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дощів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яскравість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дерев'яних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стовпчиках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виростають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рожеві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соляні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кристалів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відламувати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їх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сувеніри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крихкі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скифский стан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3528392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548680"/>
            <a:ext cx="45365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Скіфський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стан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під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небом,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найвищій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острова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Хортиця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найвідоміших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меморіально-туристичних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Хортиці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Скіфський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Стан. Тут,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п'ятої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курганної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реконструйовані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курганні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насипи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яких три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вціліли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наших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насипані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кургани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ровесники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Єгипетських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пірамід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трьох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уцілілих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насипів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було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зруйнованих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кургани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створено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штучних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насипів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реконструкції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курганних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давнини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Лапідарій на Хортиц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591824" cy="2392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sic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528392" cy="2304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404664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Запорі́зька Сі́ч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— укріплений осередок нереєстрового Війська Запорозького Низового другої половини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 —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кінця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століття, що був розташований за порогами Дніпра. Збереглися відомості про сім Запорозьких Січей, які наслідували одна одну.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День козацтва на Запорізькій Січі | Замовити тур | Автобусний тур по  маршруту: -Київ-Запоріжжя-Київ | тури по україні | гарячі тури | автобусні  тури | тур вихідного дня | тури для профспілкови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852936"/>
            <a:ext cx="5351240" cy="356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замок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3816424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404664"/>
            <a:ext cx="4392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збереглись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від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менонітської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Розенталь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Вальмана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примітних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пам'ятників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німецькому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варіанті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модерну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югендстилі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3-поверховий палац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арочних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вікон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дверей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балконів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Найцікавіша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його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сторін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абсолютно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оригінально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схожа на інші.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детально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розгледіти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фасади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квадратної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фасад,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забудови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архітектурним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неповторною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Замок Вальмана может получить статус архитектурной памятки. - Запорожье  Vgorode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795936" cy="284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ДЯКУЄМО ЗА УВАГУ!!!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admin\Pictures\картинки\kozac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24944"/>
            <a:ext cx="5781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IMG_2429-768x5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620688"/>
            <a:ext cx="7344816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камянець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63284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хотин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836712"/>
            <a:ext cx="6912768" cy="518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3" name="Рисунок 2" descr="руъни херсонеса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6912767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6146" name="Picture 2" descr="Національна історична бібліотека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415808" cy="556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27652" name="Picture 4" descr="Екопарк під Харковом почав працювати по-іншом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813311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украинсие фоны\0_118fa2_b22c37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14" cy="6858000"/>
          </a:xfrm>
          <a:prstGeom prst="rect">
            <a:avLst/>
          </a:prstGeom>
          <a:noFill/>
        </p:spPr>
      </p:pic>
      <p:pic>
        <p:nvPicPr>
          <p:cNvPr id="28676" name="Picture 4" descr="Достопримечательности Одессы для турис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484</Words>
  <Application>Microsoft Office PowerPoint</Application>
  <PresentationFormat>Экран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2022-02-15T08:02:49Z</dcterms:created>
  <dcterms:modified xsi:type="dcterms:W3CDTF">2022-04-08T07:52:56Z</dcterms:modified>
</cp:coreProperties>
</file>