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63" r:id="rId6"/>
    <p:sldId id="264" r:id="rId7"/>
    <p:sldId id="265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31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4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71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03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1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43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23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0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12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91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04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86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2D74A-91B8-4392-BC22-B5A98028DD34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64A9C-4598-4EC9-97C3-032CE5083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04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164" y="1233714"/>
            <a:ext cx="10737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600" b="1" dirty="0" smtClean="0">
                <a:solidFill>
                  <a:srgbClr val="FF0000"/>
                </a:solidFill>
              </a:rPr>
              <a:t>СКЛАДИ СЛОВО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436" y="1066800"/>
            <a:ext cx="1069570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5000" b="1" dirty="0" smtClean="0">
                <a:solidFill>
                  <a:srgbClr val="FF0000"/>
                </a:solidFill>
              </a:rPr>
              <a:t>ИБТСИРК</a:t>
            </a:r>
            <a:endParaRPr lang="ru-RU" sz="15000" dirty="0"/>
          </a:p>
        </p:txBody>
      </p:sp>
    </p:spTree>
    <p:extLst>
      <p:ext uri="{BB962C8B-B14F-4D97-AF65-F5344CB8AC3E}">
        <p14:creationId xmlns:p14="http://schemas.microsoft.com/office/powerpoint/2010/main" val="38565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509" y="1066800"/>
            <a:ext cx="965661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5000" b="1" dirty="0" smtClean="0">
                <a:solidFill>
                  <a:srgbClr val="FF0000"/>
                </a:solidFill>
              </a:rPr>
              <a:t>СТРИБКИ</a:t>
            </a:r>
            <a:endParaRPr lang="ru-RU" sz="15000" dirty="0"/>
          </a:p>
        </p:txBody>
      </p:sp>
    </p:spTree>
    <p:extLst>
      <p:ext uri="{BB962C8B-B14F-4D97-AF65-F5344CB8AC3E}">
        <p14:creationId xmlns:p14="http://schemas.microsoft.com/office/powerpoint/2010/main" val="353667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509" y="1066800"/>
            <a:ext cx="965661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5000" b="1" dirty="0" smtClean="0">
                <a:solidFill>
                  <a:srgbClr val="FF0000"/>
                </a:solidFill>
              </a:rPr>
              <a:t>ІКАРЕОБА</a:t>
            </a:r>
            <a:endParaRPr lang="ru-RU" sz="15000" dirty="0"/>
          </a:p>
        </p:txBody>
      </p:sp>
    </p:spTree>
    <p:extLst>
      <p:ext uri="{BB962C8B-B14F-4D97-AF65-F5344CB8AC3E}">
        <p14:creationId xmlns:p14="http://schemas.microsoft.com/office/powerpoint/2010/main" val="35354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509" y="1066800"/>
            <a:ext cx="965661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5000" b="1" dirty="0" smtClean="0">
                <a:solidFill>
                  <a:srgbClr val="FF0000"/>
                </a:solidFill>
              </a:rPr>
              <a:t>АЕРОБІКА</a:t>
            </a:r>
            <a:endParaRPr lang="ru-RU" sz="15000" dirty="0"/>
          </a:p>
        </p:txBody>
      </p:sp>
    </p:spTree>
    <p:extLst>
      <p:ext uri="{BB962C8B-B14F-4D97-AF65-F5344CB8AC3E}">
        <p14:creationId xmlns:p14="http://schemas.microsoft.com/office/powerpoint/2010/main" val="34096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509" y="1066800"/>
            <a:ext cx="965661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5000" b="1" dirty="0">
                <a:solidFill>
                  <a:srgbClr val="FF0000"/>
                </a:solidFill>
              </a:rPr>
              <a:t>Л</a:t>
            </a:r>
            <a:r>
              <a:rPr lang="uk-UA" sz="15000" b="1" dirty="0" smtClean="0">
                <a:solidFill>
                  <a:srgbClr val="FF0000"/>
                </a:solidFill>
              </a:rPr>
              <a:t>ФОБІТ</a:t>
            </a:r>
            <a:endParaRPr lang="ru-RU" sz="15000" dirty="0"/>
          </a:p>
        </p:txBody>
      </p:sp>
    </p:spTree>
    <p:extLst>
      <p:ext uri="{BB962C8B-B14F-4D97-AF65-F5344CB8AC3E}">
        <p14:creationId xmlns:p14="http://schemas.microsoft.com/office/powerpoint/2010/main" val="259834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509" y="1066800"/>
            <a:ext cx="965661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5000" b="1" dirty="0" smtClean="0">
                <a:solidFill>
                  <a:srgbClr val="FF0000"/>
                </a:solidFill>
              </a:rPr>
              <a:t>ФІТБОЛ</a:t>
            </a:r>
            <a:endParaRPr lang="ru-RU" sz="15000" dirty="0"/>
          </a:p>
        </p:txBody>
      </p:sp>
    </p:spTree>
    <p:extLst>
      <p:ext uri="{BB962C8B-B14F-4D97-AF65-F5344CB8AC3E}">
        <p14:creationId xmlns:p14="http://schemas.microsoft.com/office/powerpoint/2010/main" val="36165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343" y="796651"/>
            <a:ext cx="7663543" cy="477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</Words>
  <Application>Microsoft Office PowerPoint</Application>
  <PresentationFormat>Широкоэкранный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Milena Chekulaeva</dc:creator>
  <cp:lastModifiedBy>Користувач</cp:lastModifiedBy>
  <cp:revision>8</cp:revision>
  <dcterms:created xsi:type="dcterms:W3CDTF">2021-11-12T16:21:48Z</dcterms:created>
  <dcterms:modified xsi:type="dcterms:W3CDTF">2023-04-04T15:59:47Z</dcterms:modified>
</cp:coreProperties>
</file>