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060432" cy="1470025"/>
          </a:xfrm>
        </p:spPr>
        <p:txBody>
          <a:bodyPr/>
          <a:lstStyle/>
          <a:p>
            <a:r>
              <a:rPr lang="uk-UA" b="1" dirty="0" smtClean="0">
                <a:latin typeface="Bookman Old Style" pitchFamily="18" charset="0"/>
              </a:rPr>
              <a:t>Україна - 30 років!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400" b="1" dirty="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rPr>
              <a:t>ШЛЯХ КАРАТЕ - ДО</a:t>
            </a:r>
            <a:endParaRPr lang="ru-RU" sz="4400" b="1" dirty="0">
              <a:solidFill>
                <a:schemeClr val="tx1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23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76672"/>
            <a:ext cx="6984776" cy="2088232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+mj-lt"/>
                <a:ea typeface="+mj-ea"/>
                <a:cs typeface="+mj-cs"/>
              </a:rPr>
              <a:t>Громадська організація                      «Українська асоціація карате» була створена в 2000 р. в Донецьку, завдяки спільним зусиллям фахівців та ентузіастів карате України та Японії</a:t>
            </a:r>
            <a:endParaRPr lang="ru-RU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scu.org.ua/wp-content/uploads/2012/02/karatekiokushikay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688" y="2420888"/>
            <a:ext cx="81369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u.org.ua/wp-content/uploads/2011/07/Karate-J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9076" y="2420888"/>
            <a:ext cx="1152128" cy="110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806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j-lt"/>
                <a:ea typeface="+mj-ea"/>
                <a:cs typeface="+mj-cs"/>
              </a:rPr>
              <a:t>За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минулий</a:t>
            </a:r>
            <a:r>
              <a:rPr lang="ru-RU" sz="2400" dirty="0">
                <a:latin typeface="+mj-lt"/>
                <a:ea typeface="+mj-ea"/>
                <a:cs typeface="+mj-cs"/>
              </a:rPr>
              <a:t> час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сформовані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філії</a:t>
            </a:r>
            <a:r>
              <a:rPr lang="ru-RU" sz="2400" dirty="0">
                <a:latin typeface="+mj-lt"/>
                <a:ea typeface="+mj-ea"/>
                <a:cs typeface="+mj-cs"/>
              </a:rPr>
              <a:t> в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більшості</a:t>
            </a:r>
            <a:r>
              <a:rPr lang="ru-RU" sz="2400" dirty="0">
                <a:latin typeface="+mj-lt"/>
                <a:ea typeface="+mj-ea"/>
                <a:cs typeface="+mj-cs"/>
              </a:rPr>
              <a:t> областей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України</a:t>
            </a:r>
            <a:r>
              <a:rPr lang="ru-RU" sz="2400" dirty="0">
                <a:latin typeface="+mj-lt"/>
                <a:ea typeface="+mj-ea"/>
                <a:cs typeface="+mj-cs"/>
              </a:rPr>
              <a:t>,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щорічно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організовуються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навчально-тренувальні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семінари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під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керівництвом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інструкторів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світового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класу</a:t>
            </a:r>
            <a:r>
              <a:rPr lang="ru-RU" sz="2400" dirty="0">
                <a:latin typeface="+mj-lt"/>
                <a:ea typeface="+mj-ea"/>
                <a:cs typeface="+mj-cs"/>
              </a:rPr>
              <a:t>,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проводяться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офіційні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чемпіонати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усіх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рівнів</a:t>
            </a:r>
            <a:r>
              <a:rPr lang="ru-RU" sz="2400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2050" name="Picture 2" descr="https://armyinform.com.ua/wp-content/uploads/2021/08/c1cd5703fbca729e-e1627970123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644" y="2631688"/>
            <a:ext cx="6480720" cy="336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418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j-lt"/>
                <a:ea typeface="+mj-ea"/>
                <a:cs typeface="+mj-cs"/>
              </a:rPr>
              <a:t>Як і в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багатьох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інших</a:t>
            </a:r>
            <a:r>
              <a:rPr lang="ru-RU" sz="2400" dirty="0">
                <a:latin typeface="+mj-lt"/>
                <a:ea typeface="+mj-ea"/>
                <a:cs typeface="+mj-cs"/>
              </a:rPr>
              <a:t> видах спорту,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сьогодні</a:t>
            </a:r>
            <a:r>
              <a:rPr lang="ru-RU" sz="2400" dirty="0">
                <a:latin typeface="+mj-lt"/>
                <a:ea typeface="+mj-ea"/>
                <a:cs typeface="+mj-cs"/>
              </a:rPr>
              <a:t> у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світовому</a:t>
            </a:r>
            <a:r>
              <a:rPr lang="ru-RU" sz="2400" dirty="0">
                <a:latin typeface="+mj-lt"/>
                <a:ea typeface="+mj-ea"/>
                <a:cs typeface="+mj-cs"/>
              </a:rPr>
              <a:t> карате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розвивається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багато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версій</a:t>
            </a:r>
            <a:r>
              <a:rPr lang="ru-RU" sz="2400" dirty="0">
                <a:latin typeface="+mj-lt"/>
                <a:ea typeface="+mj-ea"/>
                <a:cs typeface="+mj-cs"/>
              </a:rPr>
              <a:t> і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напрямків</a:t>
            </a:r>
            <a:r>
              <a:rPr lang="ru-RU" sz="2400" dirty="0">
                <a:latin typeface="+mj-lt"/>
                <a:ea typeface="+mj-ea"/>
                <a:cs typeface="+mj-cs"/>
              </a:rPr>
              <a:t> ,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які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успішно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конкурують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між</a:t>
            </a:r>
            <a:r>
              <a:rPr lang="ru-RU" sz="2400" dirty="0">
                <a:latin typeface="+mj-lt"/>
                <a:ea typeface="+mj-ea"/>
                <a:cs typeface="+mj-cs"/>
              </a:rPr>
              <a:t> собою.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Українська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асоціація</a:t>
            </a:r>
            <a:r>
              <a:rPr lang="ru-RU" sz="2400" dirty="0">
                <a:latin typeface="+mj-lt"/>
                <a:ea typeface="+mj-ea"/>
                <a:cs typeface="+mj-cs"/>
              </a:rPr>
              <a:t> карате є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офіційним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представництвом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міжнародної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федерації</a:t>
            </a:r>
            <a:r>
              <a:rPr lang="ru-RU" sz="2400" dirty="0">
                <a:latin typeface="+mj-lt"/>
                <a:ea typeface="+mj-ea"/>
                <a:cs typeface="+mj-cs"/>
              </a:rPr>
              <a:t> «</a:t>
            </a:r>
            <a:r>
              <a:rPr lang="ru-RU" sz="2400" dirty="0" err="1">
                <a:latin typeface="+mj-lt"/>
                <a:ea typeface="+mj-ea"/>
                <a:cs typeface="+mj-cs"/>
              </a:rPr>
              <a:t>Japan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Karate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Shoto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Federation</a:t>
            </a:r>
            <a:r>
              <a:rPr lang="ru-RU" sz="2400" dirty="0">
                <a:latin typeface="+mj-lt"/>
                <a:ea typeface="+mj-ea"/>
                <a:cs typeface="+mj-cs"/>
              </a:rPr>
              <a:t>» (JKS).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Асоціація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веде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активну</a:t>
            </a:r>
            <a:r>
              <a:rPr lang="ru-RU" sz="2400" dirty="0">
                <a:latin typeface="+mj-lt"/>
                <a:ea typeface="+mj-ea"/>
                <a:cs typeface="+mj-cs"/>
              </a:rPr>
              <a:t> роботу з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розвитку</a:t>
            </a:r>
            <a:r>
              <a:rPr lang="ru-RU" sz="2400" dirty="0">
                <a:latin typeface="+mj-lt"/>
                <a:ea typeface="+mj-ea"/>
                <a:cs typeface="+mj-cs"/>
              </a:rPr>
              <a:t> карате в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Україні</a:t>
            </a:r>
            <a:r>
              <a:rPr lang="ru-RU" sz="2400" dirty="0">
                <a:latin typeface="+mj-lt"/>
                <a:ea typeface="+mj-ea"/>
                <a:cs typeface="+mj-cs"/>
              </a:rPr>
              <a:t> та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проведення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спортивних</a:t>
            </a:r>
            <a:r>
              <a:rPr lang="ru-RU" sz="2400" dirty="0">
                <a:latin typeface="+mj-lt"/>
                <a:ea typeface="+mj-ea"/>
                <a:cs typeface="+mj-cs"/>
              </a:rPr>
              <a:t> та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навчально-тренувальних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заходів</a:t>
            </a:r>
            <a:r>
              <a:rPr lang="ru-RU" sz="2400" dirty="0">
                <a:latin typeface="+mj-lt"/>
                <a:ea typeface="+mj-ea"/>
                <a:cs typeface="+mj-cs"/>
              </a:rPr>
              <a:t>.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Враховуючи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основні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принципи</a:t>
            </a:r>
            <a:r>
              <a:rPr lang="ru-RU" sz="2400" dirty="0">
                <a:latin typeface="+mj-lt"/>
                <a:ea typeface="+mj-ea"/>
                <a:cs typeface="+mj-cs"/>
              </a:rPr>
              <a:t> карате JKS,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спортсмени</a:t>
            </a:r>
            <a:r>
              <a:rPr lang="ru-RU" sz="2400" dirty="0">
                <a:latin typeface="+mj-lt"/>
                <a:ea typeface="+mj-ea"/>
                <a:cs typeface="+mj-cs"/>
              </a:rPr>
              <a:t> та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інструктори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Асоціації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прагнуть</a:t>
            </a:r>
            <a:r>
              <a:rPr lang="ru-RU" sz="2400" dirty="0">
                <a:latin typeface="+mj-lt"/>
                <a:ea typeface="+mj-ea"/>
                <a:cs typeface="+mj-cs"/>
              </a:rPr>
              <a:t> до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професійного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поєднанню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сили</a:t>
            </a:r>
            <a:r>
              <a:rPr lang="ru-RU" sz="2400" dirty="0">
                <a:latin typeface="+mj-lt"/>
                <a:ea typeface="+mj-ea"/>
                <a:cs typeface="+mj-cs"/>
              </a:rPr>
              <a:t> духу ,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техніки</a:t>
            </a:r>
            <a:r>
              <a:rPr lang="ru-RU" sz="2400" dirty="0">
                <a:latin typeface="+mj-lt"/>
                <a:ea typeface="+mj-ea"/>
                <a:cs typeface="+mj-cs"/>
              </a:rPr>
              <a:t> та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фізичних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даних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протягом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>
                <a:latin typeface="+mj-lt"/>
                <a:ea typeface="+mj-ea"/>
                <a:cs typeface="+mj-cs"/>
              </a:rPr>
              <a:t>тривалих</a:t>
            </a:r>
            <a:r>
              <a:rPr lang="ru-RU" sz="2400" dirty="0">
                <a:latin typeface="+mj-lt"/>
                <a:ea typeface="+mj-ea"/>
                <a:cs typeface="+mj-cs"/>
              </a:rPr>
              <a:t> занять.</a:t>
            </a:r>
          </a:p>
        </p:txBody>
      </p:sp>
    </p:spTree>
    <p:extLst>
      <p:ext uri="{BB962C8B-B14F-4D97-AF65-F5344CB8AC3E}">
        <p14:creationId xmlns:p14="http://schemas.microsoft.com/office/powerpoint/2010/main" xmlns="" val="89623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/>
              <a:t>У 2010 році Українська асоціація карате отримала статус національної спортивної федерації з не олімпійського виду спорту «карате JKS» і підписала довгостроковий договір про співпрацю з Міністерством України у справах сім'ї, молоді та спорту.</a:t>
            </a:r>
            <a:endParaRPr lang="ru-RU" sz="2000" dirty="0"/>
          </a:p>
        </p:txBody>
      </p:sp>
      <p:pic>
        <p:nvPicPr>
          <p:cNvPr id="3074" name="Picture 2" descr="s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48072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798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03706"/>
          </a:xfrm>
        </p:spPr>
        <p:txBody>
          <a:bodyPr>
            <a:noAutofit/>
          </a:bodyPr>
          <a:lstStyle/>
          <a:p>
            <a:r>
              <a:rPr lang="uk-UA" sz="1600" dirty="0"/>
              <a:t>Національна збірна команда України з карате JKS має досить серйозні досягнення на міжнародному рівні. 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Ось лише деякі з них:</a:t>
            </a:r>
            <a:br>
              <a:rPr lang="uk-UA" sz="1600" dirty="0" smtClean="0"/>
            </a:br>
            <a:r>
              <a:rPr lang="uk-UA" sz="1600" dirty="0" smtClean="0"/>
              <a:t> </a:t>
            </a:r>
            <a:r>
              <a:rPr lang="uk-UA" sz="1600" dirty="0"/>
              <a:t>2007 році на Чемпіонаті Світу (Окінава, Японія) наша команда посіла 2 місце в загальнокомандному заліку , поступившись лише збірній команді Японії. У 2008 році на Чемпіонаті Європи (Кембридж, Великобританія) українські спортсмени зайняли 1 загальнокомандне місце і підтвердили даний результат на Чемпіонаті Європи 2010 року (</a:t>
            </a:r>
            <a:r>
              <a:rPr lang="uk-UA" sz="1600" dirty="0" err="1"/>
              <a:t>Рамат-Ган</a:t>
            </a:r>
            <a:r>
              <a:rPr lang="uk-UA" sz="1600" dirty="0"/>
              <a:t>, Ізраїль). На Чемпіонаті Світу 2011 року (Единбург, Великобританія) з 42 країн ми зайняли 2 місце після збірної команди Японії в дорослому заліку </a:t>
            </a:r>
            <a:r>
              <a:rPr lang="uk-UA" sz="1600" dirty="0" smtClean="0"/>
              <a:t>.</a:t>
            </a:r>
            <a:br>
              <a:rPr lang="uk-UA" sz="1600" dirty="0" smtClean="0"/>
            </a:br>
            <a:r>
              <a:rPr lang="uk-UA" sz="1600" dirty="0"/>
              <a:t/>
            </a:r>
            <a:br>
              <a:rPr lang="uk-UA" sz="1600" dirty="0"/>
            </a:br>
            <a:r>
              <a:rPr lang="ru-RU" sz="1600" dirty="0"/>
              <a:t>В </a:t>
            </a:r>
            <a:r>
              <a:rPr lang="ru-RU" sz="1600" dirty="0" err="1"/>
              <a:t>Каїрі</a:t>
            </a:r>
            <a:r>
              <a:rPr lang="ru-RU" sz="1600" dirty="0"/>
              <a:t> на </a:t>
            </a:r>
            <a:r>
              <a:rPr lang="ru-RU" sz="1600" dirty="0" err="1"/>
              <a:t>арені</a:t>
            </a:r>
            <a:r>
              <a:rPr lang="ru-RU" sz="1600" dirty="0"/>
              <a:t> </a:t>
            </a:r>
            <a:r>
              <a:rPr lang="en-US" sz="1600" dirty="0"/>
              <a:t>Cairo International Stadium </a:t>
            </a:r>
            <a:r>
              <a:rPr lang="ru-RU" sz="1600" dirty="0" err="1"/>
              <a:t>відбувся</a:t>
            </a:r>
            <a:r>
              <a:rPr lang="ru-RU" sz="1600" dirty="0"/>
              <a:t> </a:t>
            </a:r>
            <a:r>
              <a:rPr lang="ru-RU" sz="1600" dirty="0" err="1"/>
              <a:t>етап</a:t>
            </a:r>
            <a:r>
              <a:rPr lang="ru-RU" sz="1600" dirty="0"/>
              <a:t> </a:t>
            </a:r>
            <a:r>
              <a:rPr lang="ru-RU" sz="1600" dirty="0" err="1"/>
              <a:t>Прем’єр</a:t>
            </a:r>
            <a:r>
              <a:rPr lang="ru-RU" sz="1600" dirty="0"/>
              <a:t> </a:t>
            </a:r>
            <a:r>
              <a:rPr lang="ru-RU" sz="1600" dirty="0" err="1"/>
              <a:t>Ліги</a:t>
            </a:r>
            <a:r>
              <a:rPr lang="ru-RU" sz="1600" dirty="0"/>
              <a:t> </a:t>
            </a:r>
            <a:r>
              <a:rPr lang="en-US" sz="1600" dirty="0"/>
              <a:t>Karate1.  </a:t>
            </a:r>
            <a:r>
              <a:rPr lang="ru-RU" sz="1600" dirty="0" err="1"/>
              <a:t>Україну</a:t>
            </a:r>
            <a:r>
              <a:rPr lang="ru-RU" sz="1600" dirty="0"/>
              <a:t> представляли 20 </a:t>
            </a:r>
            <a:r>
              <a:rPr lang="ru-RU" sz="1600" dirty="0" err="1"/>
              <a:t>спортсменів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 </a:t>
            </a:r>
            <a:r>
              <a:rPr lang="ru-RU" sz="1600" dirty="0" err="1"/>
              <a:t>здобули</a:t>
            </a:r>
            <a:r>
              <a:rPr lang="ru-RU" sz="1600" dirty="0"/>
              <a:t> 8 </a:t>
            </a:r>
            <a:r>
              <a:rPr lang="ru-RU" sz="1600" dirty="0" err="1"/>
              <a:t>нагород</a:t>
            </a:r>
            <a:r>
              <a:rPr lang="ru-RU" sz="1600" dirty="0"/>
              <a:t>: 2 </a:t>
            </a:r>
            <a:r>
              <a:rPr lang="ru-RU" sz="1600" dirty="0" err="1"/>
              <a:t>золоті</a:t>
            </a:r>
            <a:r>
              <a:rPr lang="ru-RU" sz="1600" dirty="0"/>
              <a:t>, 2 </a:t>
            </a:r>
            <a:r>
              <a:rPr lang="ru-RU" sz="1600" dirty="0" err="1"/>
              <a:t>срібні</a:t>
            </a:r>
            <a:r>
              <a:rPr lang="ru-RU" sz="1600" dirty="0"/>
              <a:t> та 4 </a:t>
            </a:r>
            <a:r>
              <a:rPr lang="ru-RU" sz="1600" dirty="0" err="1"/>
              <a:t>бронзові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>На </a:t>
            </a:r>
            <a:r>
              <a:rPr lang="ru-RU" sz="1600" dirty="0" err="1"/>
              <a:t>наступному</a:t>
            </a:r>
            <a:r>
              <a:rPr lang="ru-RU" sz="1600" dirty="0"/>
              <a:t> </a:t>
            </a:r>
            <a:r>
              <a:rPr lang="ru-RU" sz="1600" dirty="0" err="1"/>
              <a:t>етапі</a:t>
            </a:r>
            <a:r>
              <a:rPr lang="ru-RU" sz="1600" dirty="0"/>
              <a:t> </a:t>
            </a:r>
            <a:r>
              <a:rPr lang="ru-RU" sz="1600" dirty="0" err="1"/>
              <a:t>Прем’єр</a:t>
            </a:r>
            <a:r>
              <a:rPr lang="ru-RU" sz="1600" dirty="0"/>
              <a:t> </a:t>
            </a:r>
            <a:r>
              <a:rPr lang="ru-RU" sz="1600" dirty="0" err="1"/>
              <a:t>Ліги</a:t>
            </a:r>
            <a:r>
              <a:rPr lang="ru-RU" sz="1600" dirty="0"/>
              <a:t> </a:t>
            </a:r>
            <a:r>
              <a:rPr lang="ru-RU" sz="1600" dirty="0" err="1"/>
              <a:t>українська</a:t>
            </a:r>
            <a:r>
              <a:rPr lang="ru-RU" sz="1600" dirty="0"/>
              <a:t> команда не </a:t>
            </a:r>
            <a:r>
              <a:rPr lang="ru-RU" sz="1600" dirty="0" err="1"/>
              <a:t>виступатиме</a:t>
            </a:r>
            <a:r>
              <a:rPr lang="ru-RU" sz="1600" dirty="0"/>
              <a:t> – </a:t>
            </a:r>
            <a:r>
              <a:rPr lang="ru-RU" sz="1600" dirty="0" err="1"/>
              <a:t>адже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пройде</a:t>
            </a:r>
            <a:r>
              <a:rPr lang="ru-RU" sz="1600" dirty="0"/>
              <a:t> в </a:t>
            </a:r>
            <a:r>
              <a:rPr lang="ru-RU" sz="1600" dirty="0" err="1"/>
              <a:t>Москві</a:t>
            </a:r>
            <a:r>
              <a:rPr lang="ru-RU" sz="1600" dirty="0"/>
              <a:t> (1-3 </a:t>
            </a:r>
            <a:r>
              <a:rPr lang="ru-RU" sz="1600" dirty="0" err="1"/>
              <a:t>жовтня</a:t>
            </a:r>
            <a:r>
              <a:rPr lang="ru-RU" sz="1600" dirty="0"/>
              <a:t>).</a:t>
            </a:r>
            <a:br>
              <a:rPr lang="ru-RU" sz="1600" dirty="0"/>
            </a:br>
            <a:r>
              <a:rPr lang="ru-RU" sz="1600" dirty="0" err="1"/>
              <a:t>Закріплювати</a:t>
            </a:r>
            <a:r>
              <a:rPr lang="ru-RU" sz="1600" dirty="0"/>
              <a:t> </a:t>
            </a:r>
            <a:r>
              <a:rPr lang="ru-RU" sz="1600" dirty="0" err="1"/>
              <a:t>каїрський</a:t>
            </a:r>
            <a:r>
              <a:rPr lang="ru-RU" sz="1600" dirty="0"/>
              <a:t> </a:t>
            </a:r>
            <a:r>
              <a:rPr lang="ru-RU" sz="1600" dirty="0" err="1"/>
              <a:t>успіх</a:t>
            </a:r>
            <a:r>
              <a:rPr lang="ru-RU" sz="1600" dirty="0"/>
              <a:t> </a:t>
            </a:r>
            <a:r>
              <a:rPr lang="ru-RU" sz="1600" dirty="0" err="1"/>
              <a:t>збірна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орудою</a:t>
            </a:r>
            <a:r>
              <a:rPr lang="ru-RU" sz="1600" dirty="0"/>
              <a:t> </a:t>
            </a:r>
            <a:r>
              <a:rPr lang="ru-RU" sz="1600" dirty="0" err="1"/>
              <a:t>Миколи</a:t>
            </a:r>
            <a:r>
              <a:rPr lang="ru-RU" sz="1600" dirty="0"/>
              <a:t> </a:t>
            </a:r>
            <a:r>
              <a:rPr lang="ru-RU" sz="1600" dirty="0" err="1"/>
              <a:t>Сіраковського</a:t>
            </a:r>
            <a:r>
              <a:rPr lang="ru-RU" sz="1600" dirty="0"/>
              <a:t> буде на </a:t>
            </a:r>
            <a:r>
              <a:rPr lang="ru-RU" sz="1600" dirty="0" err="1"/>
              <a:t>етапі</a:t>
            </a:r>
            <a:r>
              <a:rPr lang="ru-RU" sz="1600" dirty="0"/>
              <a:t> </a:t>
            </a:r>
            <a:r>
              <a:rPr lang="ru-RU" sz="1600" dirty="0" err="1"/>
              <a:t>Прем’єр</a:t>
            </a:r>
            <a:r>
              <a:rPr lang="ru-RU" sz="1600" dirty="0"/>
              <a:t> </a:t>
            </a:r>
            <a:r>
              <a:rPr lang="ru-RU" sz="1600" dirty="0" err="1"/>
              <a:t>Ліги</a:t>
            </a:r>
            <a:r>
              <a:rPr lang="ru-RU" sz="1600" dirty="0"/>
              <a:t> в </a:t>
            </a:r>
            <a:r>
              <a:rPr lang="ru-RU" sz="1600" dirty="0" err="1"/>
              <a:t>Рабаті</a:t>
            </a:r>
            <a:r>
              <a:rPr lang="ru-RU" sz="1600" dirty="0"/>
              <a:t> (29-31 </a:t>
            </a:r>
            <a:r>
              <a:rPr lang="ru-RU" sz="1600" dirty="0" err="1"/>
              <a:t>жовтня</a:t>
            </a:r>
            <a:r>
              <a:rPr lang="ru-RU" sz="1600" dirty="0"/>
              <a:t>).</a:t>
            </a:r>
            <a:br>
              <a:rPr lang="ru-RU" sz="1600" dirty="0"/>
            </a:br>
            <a:r>
              <a:rPr lang="uk-UA" sz="1600" dirty="0" smtClean="0"/>
              <a:t/>
            </a:r>
            <a:br>
              <a:rPr lang="uk-UA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09342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139" y="620689"/>
            <a:ext cx="6965245" cy="936103"/>
          </a:xfrm>
        </p:spPr>
        <p:txBody>
          <a:bodyPr>
            <a:normAutofit fontScale="90000"/>
          </a:bodyPr>
          <a:lstStyle/>
          <a:p>
            <a:r>
              <a:rPr lang="ru-RU" sz="3200" b="1" dirty="0" err="1"/>
              <a:t>Українські</a:t>
            </a:r>
            <a:r>
              <a:rPr lang="ru-RU" sz="3200" b="1" dirty="0"/>
              <a:t> </a:t>
            </a:r>
            <a:r>
              <a:rPr lang="ru-RU" sz="3200" b="1" dirty="0" err="1"/>
              <a:t>каратисти</a:t>
            </a:r>
            <a:r>
              <a:rPr lang="ru-RU" sz="3200" b="1" dirty="0"/>
              <a:t> </a:t>
            </a:r>
            <a:r>
              <a:rPr lang="ru-RU" sz="3200" b="1" dirty="0" err="1"/>
              <a:t>увійшли</a:t>
            </a:r>
            <a:r>
              <a:rPr lang="ru-RU" sz="3200" b="1" dirty="0"/>
              <a:t> до </a:t>
            </a:r>
            <a:r>
              <a:rPr lang="ru-RU" sz="3200" b="1" dirty="0" err="1"/>
              <a:t>олімпійської</a:t>
            </a:r>
            <a:r>
              <a:rPr lang="ru-RU" sz="3200" b="1" dirty="0"/>
              <a:t> </a:t>
            </a:r>
            <a:r>
              <a:rPr lang="ru-RU" sz="3200" b="1" dirty="0" err="1" smtClean="0"/>
              <a:t>історії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5373216"/>
            <a:ext cx="6912768" cy="1008111"/>
          </a:xfrm>
        </p:spPr>
        <p:txBody>
          <a:bodyPr>
            <a:noAutofit/>
          </a:bodyPr>
          <a:lstStyle/>
          <a:p>
            <a:r>
              <a:rPr lang="uk-UA" sz="1200" b="1" dirty="0">
                <a:latin typeface="+mj-lt"/>
                <a:ea typeface="+mj-ea"/>
                <a:cs typeface="+mj-cs"/>
              </a:rPr>
              <a:t>5-7 серпня в Токіо на Літніх Олімпійських іграх пройшов перший олімпійський турнір з карате. 32 атлети назавжди вписали свої імена в історію олімпійського руху. Чудово, що серед них є українці: Анжеліка </a:t>
            </a:r>
            <a:r>
              <a:rPr lang="uk-UA" sz="1200" b="1" dirty="0" err="1">
                <a:latin typeface="+mj-lt"/>
                <a:ea typeface="+mj-ea"/>
                <a:cs typeface="+mj-cs"/>
              </a:rPr>
              <a:t>Терлюга</a:t>
            </a:r>
            <a:r>
              <a:rPr lang="uk-UA" sz="1200" b="1" dirty="0">
                <a:latin typeface="+mj-lt"/>
                <a:ea typeface="+mj-ea"/>
                <a:cs typeface="+mj-cs"/>
              </a:rPr>
              <a:t> виграла срібло в </a:t>
            </a:r>
            <a:r>
              <a:rPr lang="uk-UA" sz="1200" b="1" dirty="0" err="1">
                <a:latin typeface="+mj-lt"/>
                <a:ea typeface="+mj-ea"/>
                <a:cs typeface="+mj-cs"/>
              </a:rPr>
              <a:t>куміте</a:t>
            </a:r>
            <a:r>
              <a:rPr lang="uk-UA" sz="1200" b="1" dirty="0">
                <a:latin typeface="+mj-lt"/>
                <a:ea typeface="+mj-ea"/>
                <a:cs typeface="+mj-cs"/>
              </a:rPr>
              <a:t> -55 кг, а Станіслав </a:t>
            </a:r>
            <a:r>
              <a:rPr lang="uk-UA" sz="1200" b="1" dirty="0" err="1">
                <a:latin typeface="+mj-lt"/>
                <a:ea typeface="+mj-ea"/>
                <a:cs typeface="+mj-cs"/>
              </a:rPr>
              <a:t>Горуна</a:t>
            </a:r>
            <a:r>
              <a:rPr lang="uk-UA" sz="1200" b="1" dirty="0">
                <a:latin typeface="+mj-lt"/>
                <a:ea typeface="+mj-ea"/>
                <a:cs typeface="+mj-cs"/>
              </a:rPr>
              <a:t> – бронзу в -75 кг. Третя представниця України </a:t>
            </a:r>
            <a:r>
              <a:rPr lang="uk-UA" sz="1200" b="1" dirty="0" err="1">
                <a:latin typeface="+mj-lt"/>
                <a:ea typeface="+mj-ea"/>
                <a:cs typeface="+mj-cs"/>
              </a:rPr>
              <a:t>Аніта</a:t>
            </a:r>
            <a:r>
              <a:rPr lang="uk-UA" sz="1200" b="1" dirty="0">
                <a:latin typeface="+mj-lt"/>
                <a:ea typeface="+mj-ea"/>
                <a:cs typeface="+mj-cs"/>
              </a:rPr>
              <a:t> </a:t>
            </a:r>
            <a:r>
              <a:rPr lang="uk-UA" sz="1200" b="1" dirty="0" err="1">
                <a:latin typeface="+mj-lt"/>
                <a:ea typeface="+mj-ea"/>
                <a:cs typeface="+mj-cs"/>
              </a:rPr>
              <a:t>Серьогіна</a:t>
            </a:r>
            <a:r>
              <a:rPr lang="uk-UA" sz="1200" b="1" dirty="0">
                <a:latin typeface="+mj-lt"/>
                <a:ea typeface="+mj-ea"/>
                <a:cs typeface="+mj-cs"/>
              </a:rPr>
              <a:t> увійшла до топ-5 у категорії -61 кг.</a:t>
            </a:r>
            <a:endParaRPr lang="ru-RU" sz="1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9522">
            <a:off x="1040074" y="1556880"/>
            <a:ext cx="6912768" cy="367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652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8230" y="836712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РАЗОМ З УКРАЇНОЮ ВПЕВНЕНО КРОКУЄМО ДАЛІ !</a:t>
            </a:r>
            <a:endParaRPr lang="ru-RU" b="1" dirty="0"/>
          </a:p>
        </p:txBody>
      </p:sp>
      <p:pic>
        <p:nvPicPr>
          <p:cNvPr id="5" name="Picture 2" descr="D:\КОЛОМОЕЦ Ю.А\Универ\МАГИСТЕРСКАЯ РАБОТА\IMG-d7398c3095933b24bec4a815698efb9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7" r="2227"/>
          <a:stretch>
            <a:fillRect/>
          </a:stretch>
        </p:blipFill>
        <p:spPr bwMode="auto">
          <a:xfrm rot="420000">
            <a:off x="1124009" y="1617226"/>
            <a:ext cx="7018217" cy="4112150"/>
          </a:xfrm>
          <a:prstGeom prst="rect">
            <a:avLst/>
          </a:prstGeom>
          <a:noFill/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9561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</TotalTime>
  <Words>276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Україна - 30 років!</vt:lpstr>
      <vt:lpstr>Слайд 2</vt:lpstr>
      <vt:lpstr>Слайд 3</vt:lpstr>
      <vt:lpstr>Слайд 4</vt:lpstr>
      <vt:lpstr>У 2010 році Українська асоціація карате отримала статус національної спортивної федерації з не олімпійського виду спорту «карате JKS» і підписала довгостроковий договір про співпрацю з Міністерством України у справах сім'ї, молоді та спорту.</vt:lpstr>
      <vt:lpstr>Національна збірна команда України з карате JKS має досить серйозні досягнення на міжнародному рівні.  Ось лише деякі з них:  2007 році на Чемпіонаті Світу (Окінава, Японія) наша команда посіла 2 місце в загальнокомандному заліку , поступившись лише збірній команді Японії. У 2008 році на Чемпіонаті Європи (Кембридж, Великобританія) українські спортсмени зайняли 1 загальнокомандне місце і підтвердили даний результат на Чемпіонаті Європи 2010 року (Рамат-Ган, Ізраїль). На Чемпіонаті Світу 2011 року (Единбург, Великобританія) з 42 країн ми зайняли 2 місце після збірної команди Японії в дорослому заліку .  В Каїрі на арені Cairo International Stadium відбувся етап Прем’єр Ліги Karate1.  Україну представляли 20 спортсменів, які здобули 8 нагород: 2 золоті, 2 срібні та 4 бронзові. На наступному етапі Прем’єр Ліги українська команда не виступатиме – адже він пройде в Москві (1-3 жовтня). Закріплювати каїрський успіх збірна України під орудою Миколи Сіраковського буде на етапі Прем’єр Ліги в Рабаті (29-31 жовтня).  </vt:lpstr>
      <vt:lpstr>Українські каратисти увійшли до олімпійської історії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- 30 років!</dc:title>
  <dc:creator>ОрганизациЯ</dc:creator>
  <cp:lastModifiedBy>admin</cp:lastModifiedBy>
  <cp:revision>5</cp:revision>
  <dcterms:created xsi:type="dcterms:W3CDTF">2021-09-13T08:13:36Z</dcterms:created>
  <dcterms:modified xsi:type="dcterms:W3CDTF">2021-09-13T10:23:37Z</dcterms:modified>
</cp:coreProperties>
</file>