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2514" y="-1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05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94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44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6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94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26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62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14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5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57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21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D1BD0-5A11-4B08-9468-BDA24CFC689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C262-35CA-4AA4-8E63-DBF0BD5CF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17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0" y="0"/>
            <a:ext cx="3048000" cy="6858000"/>
          </a:xfrm>
        </p:spPr>
        <p:txBody>
          <a:bodyPr/>
          <a:lstStyle/>
          <a:p>
            <a:r>
              <a:rPr lang="uk-UA" sz="5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років </a:t>
            </a:r>
            <a:br>
              <a:rPr lang="uk-UA" sz="5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5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5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5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творчих</a:t>
            </a:r>
            <a:br>
              <a:rPr lang="uk-UA" sz="5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5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sz="5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k-UA" sz="5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кроків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7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6918">
            <a:off x="1007462" y="908952"/>
            <a:ext cx="4427625" cy="2479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7642">
            <a:off x="6925089" y="594769"/>
            <a:ext cx="4264364" cy="3194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475" y="3546225"/>
            <a:ext cx="4057853" cy="27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1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395" y="740588"/>
            <a:ext cx="10363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Чернігівський</a:t>
            </a:r>
            <a:r>
              <a:rPr lang="ru-RU" sz="4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академічний</a:t>
            </a:r>
            <a:r>
              <a:rPr lang="ru-RU" sz="4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народний</a:t>
            </a:r>
            <a:r>
              <a:rPr lang="ru-RU" sz="4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хор</a:t>
            </a:r>
            <a:endParaRPr lang="ru-RU" sz="44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1563" y="2867931"/>
            <a:ext cx="66357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Чернігівський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академічний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народний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хор — </a:t>
            </a: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художній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колектив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при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Чернігівський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філармонії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Колектив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здобув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нагороди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фестивалів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Співоче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поле» (м.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Хмельницький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</a:p>
          <a:p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Міжнародні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співи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Адвенту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» (м.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Відень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</a:p>
          <a:p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Дніпровські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голоси» (м. Дубровно,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Білорусь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6918">
            <a:off x="1729242" y="882875"/>
            <a:ext cx="3927877" cy="2617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7642">
            <a:off x="6632327" y="1006663"/>
            <a:ext cx="4141687" cy="2319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187" y="3423684"/>
            <a:ext cx="4649916" cy="30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395" y="740588"/>
            <a:ext cx="94868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r>
              <a:rPr lang="ru-RU" sz="44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кадемічний</a:t>
            </a:r>
            <a:r>
              <a:rPr lang="ru-RU" sz="4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ансамбль </a:t>
            </a:r>
            <a:r>
              <a:rPr lang="ru-RU" sz="44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пісні</a:t>
            </a:r>
            <a:r>
              <a:rPr lang="ru-RU" sz="4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44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танцю</a:t>
            </a:r>
            <a:endParaRPr lang="ru-RU" sz="4400" i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4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44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Сіверські</a:t>
            </a:r>
            <a:r>
              <a:rPr lang="ru-RU" sz="4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клейноди</a:t>
            </a:r>
            <a:r>
              <a:rPr lang="ru-RU" sz="4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44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3758" y="3101848"/>
            <a:ext cx="850688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Колектив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розпочав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свою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діяльність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жовтні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2002 року.</a:t>
            </a: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Сіверські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клейноди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вирізняються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самобутністю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оригінальним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підходом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української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саме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сіверської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традиції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хореографічних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постановках,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танцях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а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аранжуваннях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пісень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оркестрових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номерів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6918">
            <a:off x="1634952" y="722779"/>
            <a:ext cx="3775943" cy="2831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7642">
            <a:off x="6259184" y="635184"/>
            <a:ext cx="4984171" cy="2791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6262" y="3213405"/>
            <a:ext cx="4824734" cy="32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13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02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4582" y="2179782"/>
            <a:ext cx="8847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Видатні колективи України</a:t>
            </a:r>
            <a:endParaRPr lang="en-US" sz="54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5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777" y="240631"/>
            <a:ext cx="86010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Національний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заслужений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4800" i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48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академічний</a:t>
            </a:r>
            <a:r>
              <a:rPr lang="ru-RU" sz="48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ансамбль </a:t>
            </a:r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танцю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4800" i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48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sz="48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імені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Павла </a:t>
            </a:r>
            <a:r>
              <a:rPr lang="ru-RU" sz="48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Вірського</a:t>
            </a:r>
            <a:endParaRPr lang="ru-RU" sz="48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0763" y="2455934"/>
            <a:ext cx="75930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Основною метою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діяльності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Національного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заслуженого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академічного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ансамблю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танцю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ім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П.Вірського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є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збирання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вивчення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збереження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національних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традицій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звичаїв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обрядів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українського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народу,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створення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цій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основі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народних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танців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нових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хореографічних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мініатюр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і великих полотен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минулого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сучасного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українців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Початкові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джерела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створення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ансамблю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відносяться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червня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1937 року. 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1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6918">
            <a:off x="1528579" y="788594"/>
            <a:ext cx="3021244" cy="2512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7642">
            <a:off x="6144972" y="848470"/>
            <a:ext cx="4785224" cy="1945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46026">
            <a:off x="2999121" y="3451273"/>
            <a:ext cx="3434752" cy="2153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3600">
            <a:off x="7821503" y="3781969"/>
            <a:ext cx="3753803" cy="24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6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191" y="261896"/>
            <a:ext cx="111799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Національний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заслужений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академічний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4800" i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48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український</a:t>
            </a:r>
            <a:r>
              <a:rPr lang="ru-RU" sz="48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народний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хор </a:t>
            </a:r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4800" i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48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імені</a:t>
            </a:r>
            <a:r>
              <a:rPr lang="ru-RU" sz="48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Григорія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Верьовки</a:t>
            </a:r>
            <a:endParaRPr lang="ru-RU" sz="48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3684" y="2570220"/>
            <a:ext cx="79122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Організатором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і першим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керівником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колективу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був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Григорій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Верьовка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котрий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очолив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разом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зі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своєю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Дружиною </a:t>
            </a:r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Елеонорою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Скрипчинською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першого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складу хору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увійшли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134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виконавці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84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хористи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, 34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артисти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оркестру, 16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артистів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балету.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1944-го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колектив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базується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в 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Києві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Основу репертуару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становлять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український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фольклор, </a:t>
            </a: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пісні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й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танці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інших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народів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6918">
            <a:off x="1615445" y="882875"/>
            <a:ext cx="4155472" cy="2617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7642">
            <a:off x="6374685" y="940816"/>
            <a:ext cx="4656972" cy="2451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4395" y="3559465"/>
            <a:ext cx="4845204" cy="26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191" y="261896"/>
            <a:ext cx="109946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Український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академічний</a:t>
            </a:r>
            <a:r>
              <a:rPr lang="ru-RU" sz="4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4800" i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48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фольклорно-</a:t>
            </a:r>
            <a:r>
              <a:rPr lang="ru-RU" sz="48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етнографічний</a:t>
            </a:r>
            <a:r>
              <a:rPr lang="ru-RU" sz="48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ансамбль </a:t>
            </a:r>
          </a:p>
          <a:p>
            <a:r>
              <a:rPr lang="ru-RU" sz="48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Калина</a:t>
            </a:r>
            <a:endParaRPr lang="ru-RU" sz="48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9694" y="2336303"/>
            <a:ext cx="881170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Метою Ансамблю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була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популяризація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відтворення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традиційних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обрядів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збереження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музичної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вокальної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хореографічної</a:t>
            </a: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хореографічної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спадщини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української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народної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культури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ru-RU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Ансамбль “Калина” –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справжній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феєрверк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жанрового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симбіозу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музики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танцю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співу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живопису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Досконало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мальовничі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чіткі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за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своєю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музично-хореографічною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формою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сценічні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картини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яких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народний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танець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поєднується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сучасною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лексикою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прикрашають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скарбницю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української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сьогоденної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культури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6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26918">
            <a:off x="1719855" y="882875"/>
            <a:ext cx="3946652" cy="2617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7642">
            <a:off x="6632327" y="940816"/>
            <a:ext cx="4141687" cy="2451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671" y="3016693"/>
            <a:ext cx="2556215" cy="38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5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191" y="261896"/>
            <a:ext cx="108252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Академічний</a:t>
            </a:r>
            <a:r>
              <a:rPr lang="ru-RU" sz="4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фольклорно-</a:t>
            </a:r>
            <a:r>
              <a:rPr lang="ru-RU" sz="44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хореографічний</a:t>
            </a:r>
            <a:r>
              <a:rPr lang="ru-RU" sz="4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44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ансамбль «Славутич»</a:t>
            </a:r>
            <a:endParaRPr lang="ru-RU" sz="44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9694" y="2336303"/>
            <a:ext cx="854458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Академічний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фольклорно-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хореографічний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ансамбль «Славутич» </a:t>
            </a: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створений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в 1971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році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Ансамбль «Славутич»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створює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сцені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свято. </a:t>
            </a: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Дарує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натхнення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енергію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молодості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краси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розмаїття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українського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фольклорного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мистецтва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«Славутич» є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постійним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учасником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етнічних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фестивалів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Франції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Швейцарії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Польщі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Румунії</a:t>
            </a:r>
            <a:r>
              <a:rPr lang="ru-R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311</Words>
  <Application>Microsoft Office PowerPoint</Application>
  <PresentationFormat>Произвольный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30 років   творчих   кроків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років   творчих   кроків</dc:title>
  <dc:creator>Tancevaka</dc:creator>
  <cp:lastModifiedBy>admin</cp:lastModifiedBy>
  <cp:revision>10</cp:revision>
  <dcterms:created xsi:type="dcterms:W3CDTF">2021-09-13T08:44:14Z</dcterms:created>
  <dcterms:modified xsi:type="dcterms:W3CDTF">2021-09-14T07:43:15Z</dcterms:modified>
</cp:coreProperties>
</file>